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43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636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082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757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919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346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1358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6879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4247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1500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374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9209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4767C-8290-4123-B5B7-A6801A4CCB90}" type="datetimeFigureOut">
              <a:rPr lang="zh-CN" altLang="en-US" smtClean="0"/>
              <a:pPr/>
              <a:t>2016/5/27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830EC-3E35-4099-B45C-96CAB43A41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494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5" Type="http://schemas.openxmlformats.org/officeDocument/2006/relationships/image" Target="../media/image21.png"/><Relationship Id="rId4" Type="http://schemas.microsoft.com/office/2007/relationships/media" Target="../media/media1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6574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227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456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762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48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4871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223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104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4386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7781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3244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9973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49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U Preintegration on Manifold for Efficient Visual-Inertial Maximum-a-Posteriori Estimat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221832" y="1371872"/>
            <a:ext cx="6014236" cy="33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28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369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cument\Watchhhhh\泡泡\斗鱼直播 下午5点整.0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2681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ocument\Watchhhhh\泡泡\斗鱼直播 下午5点整.00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9252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49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64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308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035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651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207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180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579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914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自定义</PresentationFormat>
  <Paragraphs>0</Paragraphs>
  <Slides>26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MSDN</dc:creator>
  <cp:lastModifiedBy>MSDN</cp:lastModifiedBy>
  <cp:revision>3</cp:revision>
  <dcterms:created xsi:type="dcterms:W3CDTF">2016-05-27T09:51:15Z</dcterms:created>
  <dcterms:modified xsi:type="dcterms:W3CDTF">2016-05-27T10:04:42Z</dcterms:modified>
</cp:coreProperties>
</file>